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88" r:id="rId5"/>
    <p:sldId id="289" r:id="rId6"/>
    <p:sldId id="309" r:id="rId7"/>
    <p:sldId id="311" r:id="rId8"/>
    <p:sldId id="292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07" r:id="rId21"/>
    <p:sldId id="30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06" y="9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eonsanghoon0711.github.io/gameunity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4AB2EE-456C-D026-51B0-9E2BC9046D19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187994-D330-BBF5-396C-0A78728C690D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33E863-57FA-57C1-A171-81BC25B33D85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467E89-116B-DE76-38F6-4EA3887A73F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F2D34-6918-F23F-C2ED-C5C0A3A570D1}"/>
              </a:ext>
            </a:extLst>
          </p:cNvPr>
          <p:cNvSpPr/>
          <p:nvPr/>
        </p:nvSpPr>
        <p:spPr>
          <a:xfrm>
            <a:off x="0" y="0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EBF8F-F11B-9D3D-7E1F-E9C7B14DA746}"/>
              </a:ext>
            </a:extLst>
          </p:cNvPr>
          <p:cNvSpPr txBox="1"/>
          <p:nvPr/>
        </p:nvSpPr>
        <p:spPr>
          <a:xfrm>
            <a:off x="2887211" y="1966866"/>
            <a:ext cx="6417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/>
              <a:t>게임프로그래밍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70F24-FFF1-C0A4-4789-02AC671CBED7}"/>
              </a:ext>
            </a:extLst>
          </p:cNvPr>
          <p:cNvSpPr txBox="1"/>
          <p:nvPr/>
        </p:nvSpPr>
        <p:spPr>
          <a:xfrm>
            <a:off x="8728918" y="4511975"/>
            <a:ext cx="216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이름 </a:t>
            </a:r>
            <a:r>
              <a:rPr lang="en-US" altLang="ko-KR"/>
              <a:t>: </a:t>
            </a:r>
            <a:r>
              <a:rPr lang="ko-KR" altLang="en-US"/>
              <a:t>전상훈</a:t>
            </a:r>
            <a:endParaRPr lang="en-US" altLang="ko-KR"/>
          </a:p>
          <a:p>
            <a:r>
              <a:rPr lang="ko-KR" altLang="en-US"/>
              <a:t>학번 </a:t>
            </a:r>
            <a:r>
              <a:rPr lang="en-US" altLang="ko-KR"/>
              <a:t>: 2019775054</a:t>
            </a:r>
          </a:p>
          <a:p>
            <a:r>
              <a:rPr lang="ko-KR" altLang="en-US"/>
              <a:t>날짜 </a:t>
            </a:r>
            <a:r>
              <a:rPr lang="en-US" altLang="ko-KR"/>
              <a:t>: 2023-12-13</a:t>
            </a: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048A6A-6993-4AB2-DCA5-80C5249A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69156"/>
            <a:ext cx="4124901" cy="3543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11B104-5D48-0A64-C9D7-01A77D43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493" y="5286960"/>
            <a:ext cx="5611008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9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5F740A-7580-5466-1DDD-A5A2A2195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42" y="1337335"/>
            <a:ext cx="2411882" cy="2067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ABEEC-3204-FAC6-EEF4-01CAE7C5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1" y="1337335"/>
            <a:ext cx="5467917" cy="5058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6BEEC-55A4-DFC4-09E0-1A05F215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46" y="3528560"/>
            <a:ext cx="467742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3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02D63F-302D-3E01-BBDF-C618F14C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560" y="1903379"/>
            <a:ext cx="1543265" cy="924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327B82-C968-0146-9EB0-5119F66B5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426" y="1228042"/>
            <a:ext cx="4175574" cy="53404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962FF1-B402-62E6-4AB3-7969091C8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37" y="3845860"/>
            <a:ext cx="556337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9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CD37E6-F59D-4D76-4CBC-83B2B3B9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70" y="1676633"/>
            <a:ext cx="1933845" cy="1038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E51E62-5F0C-209A-BADE-59044F49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06" y="1283735"/>
            <a:ext cx="3219268" cy="53522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E02D8C-774B-2016-3176-1BF86123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774" y="5616649"/>
            <a:ext cx="3057952" cy="10193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4C698B-76F3-4A83-0D2C-8BC65655D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035" y="3294355"/>
            <a:ext cx="561100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861FD-9A15-C450-E9CA-19067417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46" y="4378287"/>
            <a:ext cx="9352798" cy="421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2DDC3F-5548-6B50-58D8-2EC95324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6" y="2046568"/>
            <a:ext cx="3677273" cy="13824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4626E-142E-0150-D97E-876DC959A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49" y="2109554"/>
            <a:ext cx="1715551" cy="12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5C0C9D-69DA-3F84-051D-FD4356FC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235" y="1811100"/>
            <a:ext cx="5734850" cy="4201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CA4534-6DB8-01A0-3BC0-98D00B9E5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147" y="1228042"/>
            <a:ext cx="2875981" cy="546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333CFC-C180-CD7C-429D-C75C26BDB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449988"/>
            <a:ext cx="2863899" cy="49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E87199-73F1-4C3F-F98E-8F42D058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40609"/>
            <a:ext cx="7964011" cy="4020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4C76C1-F47E-6E1D-0573-10EAEF3F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63" y="2266788"/>
            <a:ext cx="191479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81155C-C021-A8EA-428E-883B84F2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11" y="2759926"/>
            <a:ext cx="4791744" cy="30007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7343CA-B238-C663-2947-7CF28E6F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980" y="1823068"/>
            <a:ext cx="2077224" cy="4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6F08D-EDD2-41D9-BC85-7D2FB2C8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92783"/>
            <a:ext cx="3096057" cy="1095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C07D72-EB62-FBCF-F704-3A62F97E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8" y="1590418"/>
            <a:ext cx="5525271" cy="21338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A838BB-FCE5-EF68-2367-1569FA71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5" y="4348215"/>
            <a:ext cx="5515745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3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종료화면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CFBD9B-7EAA-2181-A9CA-F6D8A000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58" y="3365926"/>
            <a:ext cx="3839111" cy="2286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768762-519A-A257-1887-507EACD2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6" y="1281088"/>
            <a:ext cx="5734850" cy="24958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54D7F4-E1B8-6D42-417B-AE7D33C6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673" y="1495903"/>
            <a:ext cx="1790950" cy="1076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85C1B3-B045-12D9-D404-67B46344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76" y="4387994"/>
            <a:ext cx="5439534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0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3286205" y="1514875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353135" y="644751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4199646" y="1967126"/>
            <a:ext cx="2235135" cy="523220"/>
            <a:chOff x="802105" y="2134906"/>
            <a:chExt cx="223513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원본  코드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4199119" y="2800555"/>
            <a:ext cx="3144038" cy="523220"/>
            <a:chOff x="802105" y="2134906"/>
            <a:chExt cx="314403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2334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업그레이드   계획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4200078" y="3633984"/>
            <a:ext cx="3562422" cy="523220"/>
            <a:chOff x="802105" y="2134906"/>
            <a:chExt cx="3562422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2752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업그레이드  후   소개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4199646" y="5232358"/>
            <a:ext cx="1571492" cy="523220"/>
            <a:chOff x="802105" y="2134906"/>
            <a:chExt cx="1571492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출처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69B80B-4428-71E2-24C0-18C9C734516C}"/>
              </a:ext>
            </a:extLst>
          </p:cNvPr>
          <p:cNvGrpSpPr/>
          <p:nvPr/>
        </p:nvGrpSpPr>
        <p:grpSpPr>
          <a:xfrm>
            <a:off x="4199119" y="4398929"/>
            <a:ext cx="2191855" cy="523220"/>
            <a:chOff x="802105" y="2134906"/>
            <a:chExt cx="219185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3E5A0-A574-50CA-6E2A-8DDB74C7002D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3C093F-D1EB-8FB8-0F74-D38572711F3C}"/>
                </a:ext>
              </a:extLst>
            </p:cNvPr>
            <p:cNvSpPr txBox="1"/>
            <p:nvPr/>
          </p:nvSpPr>
          <p:spPr>
            <a:xfrm>
              <a:off x="1611850" y="2134906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>
                  <a:solidFill>
                    <a:schemeClr val="bg1"/>
                  </a:solidFill>
                </a:rPr>
                <a:t>게임 실행</a:t>
              </a:r>
              <a:endParaRPr lang="ko-KR" altLang="en-US" sz="2800" b="1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613DE-C3C5-BA58-3F43-008DA68A4F9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3FFF81-6E41-80AE-591E-E50A20C684D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093C-F3D3-4D44-E96F-FB83C44F1025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1FCFB-6354-93F2-7C90-A6563B917944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A358A-4A63-5E65-2F26-844C2D3C7C35}"/>
              </a:ext>
            </a:extLst>
          </p:cNvPr>
          <p:cNvSpPr txBox="1"/>
          <p:nvPr/>
        </p:nvSpPr>
        <p:spPr>
          <a:xfrm>
            <a:off x="1061630" y="32018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게임 실행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A3C9-DB34-6453-35B5-AC9899B3C4C2}"/>
              </a:ext>
            </a:extLst>
          </p:cNvPr>
          <p:cNvSpPr txBox="1"/>
          <p:nvPr/>
        </p:nvSpPr>
        <p:spPr>
          <a:xfrm>
            <a:off x="160421" y="304800"/>
            <a:ext cx="73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4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48FEDD-493D-1D0B-A8E5-45D3B3ED40E9}"/>
              </a:ext>
            </a:extLst>
          </p:cNvPr>
          <p:cNvSpPr/>
          <p:nvPr/>
        </p:nvSpPr>
        <p:spPr>
          <a:xfrm>
            <a:off x="7315200" y="-526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AC3B2-C79A-6C5B-8124-F2671FA96FEA}"/>
              </a:ext>
            </a:extLst>
          </p:cNvPr>
          <p:cNvSpPr txBox="1"/>
          <p:nvPr/>
        </p:nvSpPr>
        <p:spPr>
          <a:xfrm>
            <a:off x="3180825" y="5894194"/>
            <a:ext cx="616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https://jeonsanghoon0711.github.io/gameunity/</a:t>
            </a:r>
            <a:endParaRPr lang="ko-KR" alt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51BB95AF-A95B-6341-4792-724B6C66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32" y="1156751"/>
            <a:ext cx="6912568" cy="46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6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D613DE-C3C5-BA58-3F43-008DA68A4F9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D7093C-F3D3-4D44-E96F-FB83C44F1025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1FCFB-6354-93F2-7C90-A6563B917944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A358A-4A63-5E65-2F26-844C2D3C7C35}"/>
              </a:ext>
            </a:extLst>
          </p:cNvPr>
          <p:cNvSpPr txBox="1"/>
          <p:nvPr/>
        </p:nvSpPr>
        <p:spPr>
          <a:xfrm>
            <a:off x="1061630" y="320188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출처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79A3C9-DB34-6453-35B5-AC9899B3C4C2}"/>
              </a:ext>
            </a:extLst>
          </p:cNvPr>
          <p:cNvSpPr txBox="1"/>
          <p:nvPr/>
        </p:nvSpPr>
        <p:spPr>
          <a:xfrm>
            <a:off x="160421" y="304800"/>
            <a:ext cx="73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5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C02214-E4E0-4912-1767-C4B036FD951B}"/>
              </a:ext>
            </a:extLst>
          </p:cNvPr>
          <p:cNvSpPr/>
          <p:nvPr/>
        </p:nvSpPr>
        <p:spPr>
          <a:xfrm>
            <a:off x="73152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1372AB-F031-B18B-1EE6-D90A3B0D1FF8}"/>
              </a:ext>
            </a:extLst>
          </p:cNvPr>
          <p:cNvSpPr/>
          <p:nvPr/>
        </p:nvSpPr>
        <p:spPr>
          <a:xfrm>
            <a:off x="97536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7A182-FEC1-AB04-07A7-4A2AA96FF04F}"/>
              </a:ext>
            </a:extLst>
          </p:cNvPr>
          <p:cNvSpPr txBox="1"/>
          <p:nvPr/>
        </p:nvSpPr>
        <p:spPr>
          <a:xfrm>
            <a:off x="1061630" y="1545514"/>
            <a:ext cx="10330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https://ljhyunstory.tistory.com/139</a:t>
            </a:r>
          </a:p>
          <a:p>
            <a:endParaRPr lang="en-US" altLang="ko-KR" sz="1200"/>
          </a:p>
          <a:p>
            <a:r>
              <a:rPr lang="en-US" altLang="ko-KR" sz="1200"/>
              <a:t>https://blockdmask.tistory.com/590</a:t>
            </a:r>
          </a:p>
          <a:p>
            <a:endParaRPr lang="en-US" altLang="ko-KR" sz="1200"/>
          </a:p>
          <a:p>
            <a:r>
              <a:rPr lang="en-US" altLang="ko-KR" sz="1200"/>
              <a:t>https://assetstore.unity.com/packages/3d/props/simple-gems-ultimate-animated-customizable-pack-73764</a:t>
            </a:r>
          </a:p>
          <a:p>
            <a:endParaRPr lang="en-US" altLang="ko-KR" sz="1200"/>
          </a:p>
          <a:p>
            <a:r>
              <a:rPr lang="en-US" altLang="ko-KR" sz="1200"/>
              <a:t>https://the-pond.tistory.com/entry/%EC%9C%A0%EB%8B%88%ED%8B%B0%EA%B0%95%EC%A2%8C-%EB%B0%A9%ED%96%A5%ED%82%A4%EB%A1%9C-%EC%98%A4%EB%B8%8C%EC%A0%9D%ED%8A%B8-%EC%9B%80%EC%A7%81%EC%9D%B4%EB%8A%94-%EA%B0%84%EB%8B%A8%ED%95%9C-%EB%B0%A9%EB%B2%95</a:t>
            </a:r>
          </a:p>
          <a:p>
            <a:endParaRPr lang="en-US" altLang="ko-KR" sz="1200"/>
          </a:p>
          <a:p>
            <a:r>
              <a:rPr lang="en-US" altLang="ko-KR" sz="1200"/>
              <a:t>https://assetstore.unity.com/packages/3d/environments/planets-of-the-solar-system-3d-90219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https://pixabay.com/ko/photos/%ED%95%98-%EC%88%98-%EB%B3%84-%EB%B0%A4%ED%95%98%EB%8A%98-2695569/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https://www.engedi.kr/unity/?idx=3807883&amp;bmode=view</a:t>
            </a:r>
          </a:p>
          <a:p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https://assetstore.unity.com/packages/audio/sound-fx/free-casual-game-sfx-pack-54116</a:t>
            </a:r>
          </a:p>
          <a:p>
            <a:endParaRPr lang="en-US" altLang="ko-KR" sz="1200"/>
          </a:p>
          <a:p>
            <a:r>
              <a:rPr lang="en-US" altLang="ko-KR" sz="1200"/>
              <a:t>https://pixabay.com/ko/music/search/%EC%9A%B0%EC%A3%BC/</a:t>
            </a:r>
          </a:p>
        </p:txBody>
      </p:sp>
    </p:spTree>
    <p:extLst>
      <p:ext uri="{BB962C8B-B14F-4D97-AF65-F5344CB8AC3E}">
        <p14:creationId xmlns:p14="http://schemas.microsoft.com/office/powerpoint/2010/main" val="25457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원본 코드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6B74F2-85FB-2270-0977-259D3F2E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7" y="1661019"/>
            <a:ext cx="6391264" cy="43482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9AEA95-4CAA-9D68-278D-7F41B732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659313"/>
            <a:ext cx="4800893" cy="2610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C0B853-1D25-152B-F6A6-B2EC41E4BA66}"/>
              </a:ext>
            </a:extLst>
          </p:cNvPr>
          <p:cNvSpPr txBox="1"/>
          <p:nvPr/>
        </p:nvSpPr>
        <p:spPr>
          <a:xfrm>
            <a:off x="7243541" y="1786855"/>
            <a:ext cx="3832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https://m.blog.naver.com/beaqon/220736703529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계획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26D4C-B0B1-D78A-323C-7330E841E33B}"/>
              </a:ext>
            </a:extLst>
          </p:cNvPr>
          <p:cNvSpPr txBox="1"/>
          <p:nvPr/>
        </p:nvSpPr>
        <p:spPr>
          <a:xfrm>
            <a:off x="3338816" y="1441711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지구가 태양을 피하며 별을 수집하는 게임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235F99-5282-44CE-7D68-2C2CDB7C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594" y="2034138"/>
            <a:ext cx="4772691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526C82-B89A-7AB3-1785-68F44C48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2236011"/>
            <a:ext cx="5449060" cy="3191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5B5972-0B7F-12A1-6D50-49D89792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1" y="2546900"/>
            <a:ext cx="168616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1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5E477C-369C-E154-7280-86D81752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737" y="1487697"/>
            <a:ext cx="5591955" cy="2667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13F51-2DDF-DE65-47CA-EE10CD04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755" y="4739899"/>
            <a:ext cx="557290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36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인트로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5E477C-369C-E154-7280-86D81752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2" y="1426502"/>
            <a:ext cx="5591955" cy="26673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13F51-2DDF-DE65-47CA-EE10CD04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02" y="4550396"/>
            <a:ext cx="5572903" cy="1438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27346-2201-B1C2-A530-9BDF3F3EC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18781"/>
            <a:ext cx="3814350" cy="20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5D32D3-846D-F7BD-3584-C37E95DF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59" y="1408661"/>
            <a:ext cx="5963482" cy="48774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7D7A42-F110-854A-E7E7-5C1C0FD0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8" y="2193211"/>
            <a:ext cx="148610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72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업그레이드 후 코드 소개 </a:t>
            </a:r>
            <a:r>
              <a:rPr lang="en-US" altLang="ko-KR" sz="3600">
                <a:solidFill>
                  <a:schemeClr val="accent2"/>
                </a:solidFill>
              </a:rPr>
              <a:t>- </a:t>
            </a:r>
            <a:r>
              <a:rPr lang="ko-KR" altLang="en-US" sz="3600">
                <a:solidFill>
                  <a:schemeClr val="accent2"/>
                </a:solidFill>
              </a:rPr>
              <a:t>메인게임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DA86A-88A6-004B-6395-24C1C113A3E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7A032F-A412-237D-2C1A-00E85EDA0089}"/>
              </a:ext>
            </a:extLst>
          </p:cNvPr>
          <p:cNvSpPr/>
          <p:nvPr/>
        </p:nvSpPr>
        <p:spPr>
          <a:xfrm>
            <a:off x="24384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20FC-C3C9-3C20-6192-B929072B4217}"/>
              </a:ext>
            </a:extLst>
          </p:cNvPr>
          <p:cNvSpPr/>
          <p:nvPr/>
        </p:nvSpPr>
        <p:spPr>
          <a:xfrm>
            <a:off x="4876800" y="0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78C742-0423-CD8D-58E3-E5412ECF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12083"/>
            <a:ext cx="4706007" cy="38486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619517-FDFB-97A2-DC05-EB380379C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12" y="1903379"/>
            <a:ext cx="2342803" cy="23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458</Words>
  <Application>Microsoft Office PowerPoint</Application>
  <PresentationFormat>와이드스크린</PresentationFormat>
  <Paragraphs>77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G마켓 산스 TTF Bold</vt:lpstr>
      <vt:lpstr>G마켓 산스 TTF Light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전상훈</cp:lastModifiedBy>
  <cp:revision>21</cp:revision>
  <dcterms:created xsi:type="dcterms:W3CDTF">2020-07-12T23:40:59Z</dcterms:created>
  <dcterms:modified xsi:type="dcterms:W3CDTF">2023-12-13T04:12:53Z</dcterms:modified>
</cp:coreProperties>
</file>